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theme" Target="theme/theme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viewProps" Target="viewProp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presProps" Target="presProps.xml" /><Relationship Id="rId5" Type="http://schemas.openxmlformats.org/officeDocument/2006/relationships/slide" Target="slides/slide4.xml" /><Relationship Id="rId15" Type="http://schemas.microsoft.com/office/2016/11/relationships/changesInfo" Target="changesInfos/changesInfo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tableStyles" Target="tableStyles.xml"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919746830055" userId="72470c3f1cc246df" providerId="LiveId" clId="{BC8330E1-3102-B64D-AA76-1528FB499579}"/>
    <pc:docChg chg="custSel addSld delSld modSld">
      <pc:chgData name="919746830055" userId="72470c3f1cc246df" providerId="LiveId" clId="{BC8330E1-3102-B64D-AA76-1528FB499579}" dt="2020-10-12T07:27:58.225" v="711" actId="14100"/>
      <pc:docMkLst>
        <pc:docMk/>
      </pc:docMkLst>
      <pc:sldChg chg="addSp modSp addAnim">
        <pc:chgData name="919746830055" userId="72470c3f1cc246df" providerId="LiveId" clId="{BC8330E1-3102-B64D-AA76-1528FB499579}" dt="2020-10-12T07:22:03.840" v="673" actId="1076"/>
        <pc:sldMkLst>
          <pc:docMk/>
          <pc:sldMk cId="2035793900" sldId="256"/>
        </pc:sldMkLst>
        <pc:spChg chg="mod">
          <ac:chgData name="919746830055" userId="72470c3f1cc246df" providerId="LiveId" clId="{BC8330E1-3102-B64D-AA76-1528FB499579}" dt="2020-10-11T15:13:00.812" v="43" actId="20577"/>
          <ac:spMkLst>
            <pc:docMk/>
            <pc:sldMk cId="2035793900" sldId="256"/>
            <ac:spMk id="2" creationId="{5F3D3C13-6354-6940-AC2A-B6A1E3FB5BBE}"/>
          </ac:spMkLst>
        </pc:spChg>
        <pc:spChg chg="mod">
          <ac:chgData name="919746830055" userId="72470c3f1cc246df" providerId="LiveId" clId="{BC8330E1-3102-B64D-AA76-1528FB499579}" dt="2020-10-11T15:14:12.863" v="99" actId="20577"/>
          <ac:spMkLst>
            <pc:docMk/>
            <pc:sldMk cId="2035793900" sldId="256"/>
            <ac:spMk id="3" creationId="{8100B4C1-D6E2-994F-9CDF-787524DB8D67}"/>
          </ac:spMkLst>
        </pc:spChg>
        <pc:picChg chg="add mod">
          <ac:chgData name="919746830055" userId="72470c3f1cc246df" providerId="LiveId" clId="{BC8330E1-3102-B64D-AA76-1528FB499579}" dt="2020-10-12T07:22:03.840" v="673" actId="1076"/>
          <ac:picMkLst>
            <pc:docMk/>
            <pc:sldMk cId="2035793900" sldId="256"/>
            <ac:picMk id="4" creationId="{C2DF8869-E5ED-274B-A6EE-83387E6E1A0B}"/>
          </ac:picMkLst>
        </pc:picChg>
      </pc:sldChg>
      <pc:sldChg chg="addSp modSp new addAnim">
        <pc:chgData name="919746830055" userId="72470c3f1cc246df" providerId="LiveId" clId="{BC8330E1-3102-B64D-AA76-1528FB499579}" dt="2020-10-12T07:23:17.963" v="679" actId="1076"/>
        <pc:sldMkLst>
          <pc:docMk/>
          <pc:sldMk cId="4276821675" sldId="257"/>
        </pc:sldMkLst>
        <pc:spChg chg="mod">
          <ac:chgData name="919746830055" userId="72470c3f1cc246df" providerId="LiveId" clId="{BC8330E1-3102-B64D-AA76-1528FB499579}" dt="2020-10-12T03:17:51.657" v="188" actId="20577"/>
          <ac:spMkLst>
            <pc:docMk/>
            <pc:sldMk cId="4276821675" sldId="257"/>
            <ac:spMk id="2" creationId="{AB7F5734-5AC3-544F-95B5-EFCF18CB9501}"/>
          </ac:spMkLst>
        </pc:spChg>
        <pc:spChg chg="mod">
          <ac:chgData name="919746830055" userId="72470c3f1cc246df" providerId="LiveId" clId="{BC8330E1-3102-B64D-AA76-1528FB499579}" dt="2020-10-12T03:17:17.985" v="159" actId="14100"/>
          <ac:spMkLst>
            <pc:docMk/>
            <pc:sldMk cId="4276821675" sldId="257"/>
            <ac:spMk id="3" creationId="{313FA4DE-AC5C-7742-B543-C0F697553CBF}"/>
          </ac:spMkLst>
        </pc:spChg>
        <pc:picChg chg="add mod">
          <ac:chgData name="919746830055" userId="72470c3f1cc246df" providerId="LiveId" clId="{BC8330E1-3102-B64D-AA76-1528FB499579}" dt="2020-10-12T07:23:17.963" v="679" actId="1076"/>
          <ac:picMkLst>
            <pc:docMk/>
            <pc:sldMk cId="4276821675" sldId="257"/>
            <ac:picMk id="4" creationId="{ACEF0B5C-A906-9348-8467-34DE8D301CD1}"/>
          </ac:picMkLst>
        </pc:picChg>
      </pc:sldChg>
      <pc:sldChg chg="addSp delSp modSp new addAnim">
        <pc:chgData name="919746830055" userId="72470c3f1cc246df" providerId="LiveId" clId="{BC8330E1-3102-B64D-AA76-1528FB499579}" dt="2020-10-12T07:24:07.649" v="684" actId="1076"/>
        <pc:sldMkLst>
          <pc:docMk/>
          <pc:sldMk cId="848025934" sldId="258"/>
        </pc:sldMkLst>
        <pc:spChg chg="mod">
          <ac:chgData name="919746830055" userId="72470c3f1cc246df" providerId="LiveId" clId="{BC8330E1-3102-B64D-AA76-1528FB499579}" dt="2020-10-12T03:19:12.187" v="194" actId="20577"/>
          <ac:spMkLst>
            <pc:docMk/>
            <pc:sldMk cId="848025934" sldId="258"/>
            <ac:spMk id="2" creationId="{84C1F2B8-AD8D-6A4E-A882-811AB1AF0A3A}"/>
          </ac:spMkLst>
        </pc:spChg>
        <pc:spChg chg="mod">
          <ac:chgData name="919746830055" userId="72470c3f1cc246df" providerId="LiveId" clId="{BC8330E1-3102-B64D-AA76-1528FB499579}" dt="2020-10-12T03:27:38.355" v="323" actId="20577"/>
          <ac:spMkLst>
            <pc:docMk/>
            <pc:sldMk cId="848025934" sldId="258"/>
            <ac:spMk id="3" creationId="{D2FCD10B-D3E3-064B-8729-65B33074CA30}"/>
          </ac:spMkLst>
        </pc:spChg>
        <pc:spChg chg="add del">
          <ac:chgData name="919746830055" userId="72470c3f1cc246df" providerId="LiveId" clId="{BC8330E1-3102-B64D-AA76-1528FB499579}" dt="2020-10-12T03:25:43.572" v="302" actId="478"/>
          <ac:spMkLst>
            <pc:docMk/>
            <pc:sldMk cId="848025934" sldId="258"/>
            <ac:spMk id="7" creationId="{4FCB2119-808F-734E-B852-0370199E76BA}"/>
          </ac:spMkLst>
        </pc:spChg>
        <pc:picChg chg="add mod">
          <ac:chgData name="919746830055" userId="72470c3f1cc246df" providerId="LiveId" clId="{BC8330E1-3102-B64D-AA76-1528FB499579}" dt="2020-10-12T07:24:07.649" v="684" actId="1076"/>
          <ac:picMkLst>
            <pc:docMk/>
            <pc:sldMk cId="848025934" sldId="258"/>
            <ac:picMk id="4" creationId="{9FB6F83E-9857-C94C-AC80-52290FBCB63C}"/>
          </ac:picMkLst>
        </pc:picChg>
      </pc:sldChg>
      <pc:sldChg chg="addSp modSp new addAnim">
        <pc:chgData name="919746830055" userId="72470c3f1cc246df" providerId="LiveId" clId="{BC8330E1-3102-B64D-AA76-1528FB499579}" dt="2020-10-12T07:24:41.828" v="688" actId="1076"/>
        <pc:sldMkLst>
          <pc:docMk/>
          <pc:sldMk cId="966422626" sldId="259"/>
        </pc:sldMkLst>
        <pc:spChg chg="mod">
          <ac:chgData name="919746830055" userId="72470c3f1cc246df" providerId="LiveId" clId="{BC8330E1-3102-B64D-AA76-1528FB499579}" dt="2020-10-12T03:29:38.063" v="352" actId="20577"/>
          <ac:spMkLst>
            <pc:docMk/>
            <pc:sldMk cId="966422626" sldId="259"/>
            <ac:spMk id="2" creationId="{F5A5C8AC-2ADA-9F4D-913B-E4827EC9DFF9}"/>
          </ac:spMkLst>
        </pc:spChg>
        <pc:spChg chg="mod">
          <ac:chgData name="919746830055" userId="72470c3f1cc246df" providerId="LiveId" clId="{BC8330E1-3102-B64D-AA76-1528FB499579}" dt="2020-10-12T03:30:57.678" v="389" actId="20577"/>
          <ac:spMkLst>
            <pc:docMk/>
            <pc:sldMk cId="966422626" sldId="259"/>
            <ac:spMk id="3" creationId="{62AAD042-6DC5-2F41-9E96-A91E700871AA}"/>
          </ac:spMkLst>
        </pc:spChg>
        <pc:picChg chg="add mod">
          <ac:chgData name="919746830055" userId="72470c3f1cc246df" providerId="LiveId" clId="{BC8330E1-3102-B64D-AA76-1528FB499579}" dt="2020-10-12T07:24:41.828" v="688" actId="1076"/>
          <ac:picMkLst>
            <pc:docMk/>
            <pc:sldMk cId="966422626" sldId="259"/>
            <ac:picMk id="4" creationId="{F7801F8C-3B15-2346-9DBB-A99053BE1880}"/>
          </ac:picMkLst>
        </pc:picChg>
      </pc:sldChg>
      <pc:sldChg chg="addSp modSp new addAnim">
        <pc:chgData name="919746830055" userId="72470c3f1cc246df" providerId="LiveId" clId="{BC8330E1-3102-B64D-AA76-1528FB499579}" dt="2020-10-12T07:25:34.108" v="694" actId="1076"/>
        <pc:sldMkLst>
          <pc:docMk/>
          <pc:sldMk cId="1180423762" sldId="260"/>
        </pc:sldMkLst>
        <pc:spChg chg="mod">
          <ac:chgData name="919746830055" userId="72470c3f1cc246df" providerId="LiveId" clId="{BC8330E1-3102-B64D-AA76-1528FB499579}" dt="2020-10-12T03:33:19.137" v="456" actId="20577"/>
          <ac:spMkLst>
            <pc:docMk/>
            <pc:sldMk cId="1180423762" sldId="260"/>
            <ac:spMk id="2" creationId="{92F99B0A-42AA-1746-91DA-0D2A774E8C3E}"/>
          </ac:spMkLst>
        </pc:spChg>
        <pc:spChg chg="mod">
          <ac:chgData name="919746830055" userId="72470c3f1cc246df" providerId="LiveId" clId="{BC8330E1-3102-B64D-AA76-1528FB499579}" dt="2020-10-12T03:32:51.913" v="443" actId="20577"/>
          <ac:spMkLst>
            <pc:docMk/>
            <pc:sldMk cId="1180423762" sldId="260"/>
            <ac:spMk id="3" creationId="{181D6986-427E-C84F-B54B-66FF4590EDEE}"/>
          </ac:spMkLst>
        </pc:spChg>
        <pc:picChg chg="add mod">
          <ac:chgData name="919746830055" userId="72470c3f1cc246df" providerId="LiveId" clId="{BC8330E1-3102-B64D-AA76-1528FB499579}" dt="2020-10-12T07:25:34.108" v="694" actId="1076"/>
          <ac:picMkLst>
            <pc:docMk/>
            <pc:sldMk cId="1180423762" sldId="260"/>
            <ac:picMk id="4" creationId="{061BB06A-767B-FC46-A71B-1B1D3851FFE5}"/>
          </ac:picMkLst>
        </pc:picChg>
      </pc:sldChg>
      <pc:sldChg chg="new del">
        <pc:chgData name="919746830055" userId="72470c3f1cc246df" providerId="LiveId" clId="{BC8330E1-3102-B64D-AA76-1528FB499579}" dt="2020-10-12T03:36:44.062" v="515" actId="2696"/>
        <pc:sldMkLst>
          <pc:docMk/>
          <pc:sldMk cId="1667356945" sldId="261"/>
        </pc:sldMkLst>
      </pc:sldChg>
      <pc:sldChg chg="addSp modSp new addAnim">
        <pc:chgData name="919746830055" userId="72470c3f1cc246df" providerId="LiveId" clId="{BC8330E1-3102-B64D-AA76-1528FB499579}" dt="2020-10-12T07:26:15.601" v="698" actId="1076"/>
        <pc:sldMkLst>
          <pc:docMk/>
          <pc:sldMk cId="3775268398" sldId="261"/>
        </pc:sldMkLst>
        <pc:spChg chg="mod">
          <ac:chgData name="919746830055" userId="72470c3f1cc246df" providerId="LiveId" clId="{BC8330E1-3102-B64D-AA76-1528FB499579}" dt="2020-10-12T03:37:35.138" v="575" actId="20577"/>
          <ac:spMkLst>
            <pc:docMk/>
            <pc:sldMk cId="3775268398" sldId="261"/>
            <ac:spMk id="2" creationId="{9BB68E33-A387-EF4C-B5DB-747F3786CCB5}"/>
          </ac:spMkLst>
        </pc:spChg>
        <pc:spChg chg="mod">
          <ac:chgData name="919746830055" userId="72470c3f1cc246df" providerId="LiveId" clId="{BC8330E1-3102-B64D-AA76-1528FB499579}" dt="2020-10-12T03:37:27.804" v="570" actId="20577"/>
          <ac:spMkLst>
            <pc:docMk/>
            <pc:sldMk cId="3775268398" sldId="261"/>
            <ac:spMk id="3" creationId="{E7CD79C1-B7DA-1749-9C56-C8DA1879A538}"/>
          </ac:spMkLst>
        </pc:spChg>
        <pc:picChg chg="add mod">
          <ac:chgData name="919746830055" userId="72470c3f1cc246df" providerId="LiveId" clId="{BC8330E1-3102-B64D-AA76-1528FB499579}" dt="2020-10-12T07:26:15.601" v="698" actId="1076"/>
          <ac:picMkLst>
            <pc:docMk/>
            <pc:sldMk cId="3775268398" sldId="261"/>
            <ac:picMk id="4" creationId="{D367DF8B-BDE4-FC4A-8A12-0F9998483A63}"/>
          </ac:picMkLst>
        </pc:picChg>
      </pc:sldChg>
      <pc:sldChg chg="modSp new del">
        <pc:chgData name="919746830055" userId="72470c3f1cc246df" providerId="LiveId" clId="{BC8330E1-3102-B64D-AA76-1528FB499579}" dt="2020-10-12T03:36:28.625" v="513" actId="2696"/>
        <pc:sldMkLst>
          <pc:docMk/>
          <pc:sldMk cId="3823930591" sldId="261"/>
        </pc:sldMkLst>
        <pc:spChg chg="mod">
          <ac:chgData name="919746830055" userId="72470c3f1cc246df" providerId="LiveId" clId="{BC8330E1-3102-B64D-AA76-1528FB499579}" dt="2020-10-12T03:35:28.794" v="512" actId="20577"/>
          <ac:spMkLst>
            <pc:docMk/>
            <pc:sldMk cId="3823930591" sldId="261"/>
            <ac:spMk id="2" creationId="{127A2B0E-C530-864E-BDD1-CF0E275797AD}"/>
          </ac:spMkLst>
        </pc:spChg>
        <pc:spChg chg="mod">
          <ac:chgData name="919746830055" userId="72470c3f1cc246df" providerId="LiveId" clId="{BC8330E1-3102-B64D-AA76-1528FB499579}" dt="2020-10-12T03:35:14.335" v="507" actId="20577"/>
          <ac:spMkLst>
            <pc:docMk/>
            <pc:sldMk cId="3823930591" sldId="261"/>
            <ac:spMk id="3" creationId="{F4808C5D-3611-614A-B373-308E9BF4F141}"/>
          </ac:spMkLst>
        </pc:spChg>
      </pc:sldChg>
      <pc:sldChg chg="addSp modSp new addAnim">
        <pc:chgData name="919746830055" userId="72470c3f1cc246df" providerId="LiveId" clId="{BC8330E1-3102-B64D-AA76-1528FB499579}" dt="2020-10-12T07:26:51.713" v="702" actId="1076"/>
        <pc:sldMkLst>
          <pc:docMk/>
          <pc:sldMk cId="2832558021" sldId="262"/>
        </pc:sldMkLst>
        <pc:spChg chg="mod">
          <ac:chgData name="919746830055" userId="72470c3f1cc246df" providerId="LiveId" clId="{BC8330E1-3102-B64D-AA76-1528FB499579}" dt="2020-10-12T03:38:27.011" v="584" actId="20577"/>
          <ac:spMkLst>
            <pc:docMk/>
            <pc:sldMk cId="2832558021" sldId="262"/>
            <ac:spMk id="2" creationId="{CCD0AF25-0042-514E-A6E8-F361557D1483}"/>
          </ac:spMkLst>
        </pc:spChg>
        <pc:spChg chg="mod">
          <ac:chgData name="919746830055" userId="72470c3f1cc246df" providerId="LiveId" clId="{BC8330E1-3102-B64D-AA76-1528FB499579}" dt="2020-10-12T03:40:04.769" v="617" actId="20577"/>
          <ac:spMkLst>
            <pc:docMk/>
            <pc:sldMk cId="2832558021" sldId="262"/>
            <ac:spMk id="3" creationId="{2BDECA59-3CA0-D245-868A-681D2F748676}"/>
          </ac:spMkLst>
        </pc:spChg>
        <pc:picChg chg="add mod">
          <ac:chgData name="919746830055" userId="72470c3f1cc246df" providerId="LiveId" clId="{BC8330E1-3102-B64D-AA76-1528FB499579}" dt="2020-10-12T07:26:51.713" v="702" actId="1076"/>
          <ac:picMkLst>
            <pc:docMk/>
            <pc:sldMk cId="2832558021" sldId="262"/>
            <ac:picMk id="4" creationId="{6D7E4BC8-8247-0C4F-9F7C-434F4AB8F7CF}"/>
          </ac:picMkLst>
        </pc:picChg>
      </pc:sldChg>
      <pc:sldChg chg="addSp modSp new addAnim">
        <pc:chgData name="919746830055" userId="72470c3f1cc246df" providerId="LiveId" clId="{BC8330E1-3102-B64D-AA76-1528FB499579}" dt="2020-10-12T07:27:21.149" v="707" actId="14100"/>
        <pc:sldMkLst>
          <pc:docMk/>
          <pc:sldMk cId="3944445176" sldId="263"/>
        </pc:sldMkLst>
        <pc:spChg chg="mod">
          <ac:chgData name="919746830055" userId="72470c3f1cc246df" providerId="LiveId" clId="{BC8330E1-3102-B64D-AA76-1528FB499579}" dt="2020-10-12T03:42:10.645" v="642" actId="20577"/>
          <ac:spMkLst>
            <pc:docMk/>
            <pc:sldMk cId="3944445176" sldId="263"/>
            <ac:spMk id="2" creationId="{7BAA7A08-5199-8640-9FC7-551FD7903AA6}"/>
          </ac:spMkLst>
        </pc:spChg>
        <pc:spChg chg="mod">
          <ac:chgData name="919746830055" userId="72470c3f1cc246df" providerId="LiveId" clId="{BC8330E1-3102-B64D-AA76-1528FB499579}" dt="2020-10-12T03:41:42.854" v="633" actId="20577"/>
          <ac:spMkLst>
            <pc:docMk/>
            <pc:sldMk cId="3944445176" sldId="263"/>
            <ac:spMk id="3" creationId="{328418F6-DFE5-0E41-AE25-91836724AFA7}"/>
          </ac:spMkLst>
        </pc:spChg>
        <pc:picChg chg="add mod">
          <ac:chgData name="919746830055" userId="72470c3f1cc246df" providerId="LiveId" clId="{BC8330E1-3102-B64D-AA76-1528FB499579}" dt="2020-10-12T07:27:21.149" v="707" actId="14100"/>
          <ac:picMkLst>
            <pc:docMk/>
            <pc:sldMk cId="3944445176" sldId="263"/>
            <ac:picMk id="4" creationId="{F3C22F8E-9879-E54B-99D6-34AA33BA0F8F}"/>
          </ac:picMkLst>
        </pc:picChg>
      </pc:sldChg>
      <pc:sldChg chg="new del">
        <pc:chgData name="919746830055" userId="72470c3f1cc246df" providerId="LiveId" clId="{BC8330E1-3102-B64D-AA76-1528FB499579}" dt="2020-10-12T03:43:16.800" v="644" actId="2696"/>
        <pc:sldMkLst>
          <pc:docMk/>
          <pc:sldMk cId="2044051900" sldId="264"/>
        </pc:sldMkLst>
      </pc:sldChg>
      <pc:sldChg chg="addSp delSp modSp new addAnim">
        <pc:chgData name="919746830055" userId="72470c3f1cc246df" providerId="LiveId" clId="{BC8330E1-3102-B64D-AA76-1528FB499579}" dt="2020-10-12T07:27:58.225" v="711" actId="14100"/>
        <pc:sldMkLst>
          <pc:docMk/>
          <pc:sldMk cId="2642901170" sldId="264"/>
        </pc:sldMkLst>
        <pc:spChg chg="del">
          <ac:chgData name="919746830055" userId="72470c3f1cc246df" providerId="LiveId" clId="{BC8330E1-3102-B64D-AA76-1528FB499579}" dt="2020-10-12T03:46:14.698" v="668" actId="931"/>
          <ac:spMkLst>
            <pc:docMk/>
            <pc:sldMk cId="2642901170" sldId="264"/>
            <ac:spMk id="3" creationId="{46749176-4F2F-7741-9D6E-466AF2AEFB1D}"/>
          </ac:spMkLst>
        </pc:spChg>
        <pc:picChg chg="add mod">
          <ac:chgData name="919746830055" userId="72470c3f1cc246df" providerId="LiveId" clId="{BC8330E1-3102-B64D-AA76-1528FB499579}" dt="2020-10-12T07:27:58.225" v="711" actId="14100"/>
          <ac:picMkLst>
            <pc:docMk/>
            <pc:sldMk cId="2642901170" sldId="264"/>
            <ac:picMk id="3" creationId="{7F7617C7-6E58-4A46-AD3C-1786EFA7AECE}"/>
          </ac:picMkLst>
        </pc:picChg>
        <pc:picChg chg="add mod ord">
          <ac:chgData name="919746830055" userId="72470c3f1cc246df" providerId="LiveId" clId="{BC8330E1-3102-B64D-AA76-1528FB499579}" dt="2020-10-12T03:46:17.525" v="669" actId="1076"/>
          <ac:picMkLst>
            <pc:docMk/>
            <pc:sldMk cId="2642901170" sldId="264"/>
            <ac:picMk id="4" creationId="{83F220DB-4E2A-EF43-AB09-96D71CFB1BEB}"/>
          </ac:picMkLst>
        </pc:picChg>
      </pc:sldChg>
      <pc:sldChg chg="modSp new del">
        <pc:chgData name="919746830055" userId="72470c3f1cc246df" providerId="LiveId" clId="{BC8330E1-3102-B64D-AA76-1528FB499579}" dt="2020-10-12T03:44:06.350" v="666" actId="2696"/>
        <pc:sldMkLst>
          <pc:docMk/>
          <pc:sldMk cId="2963982951" sldId="264"/>
        </pc:sldMkLst>
        <pc:spChg chg="mod">
          <ac:chgData name="919746830055" userId="72470c3f1cc246df" providerId="LiveId" clId="{BC8330E1-3102-B64D-AA76-1528FB499579}" dt="2020-10-12T03:43:56.016" v="665" actId="20577"/>
          <ac:spMkLst>
            <pc:docMk/>
            <pc:sldMk cId="2963982951" sldId="264"/>
            <ac:spMk id="3" creationId="{4817E869-63E2-AD42-8DE7-C25B4380AE59}"/>
          </ac:spMkLst>
        </pc:spChg>
      </pc:sldChg>
    </pc:docChg>
  </pc:docChgLst>
</pc:chgInfo>
</file>

<file path=ppt/media/image1.jpeg>
</file>

<file path=ppt/media/image2.png>
</file>

<file path=ppt/media/image3.jpe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10/12/2020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10/12/2020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 /><Relationship Id="rId2" Type="http://schemas.openxmlformats.org/officeDocument/2006/relationships/audio" Target="../media/media1.m4a" /><Relationship Id="rId1" Type="http://schemas.microsoft.com/office/2007/relationships/media" Target="../media/media1.m4a" /><Relationship Id="rId4" Type="http://schemas.openxmlformats.org/officeDocument/2006/relationships/image" Target="../media/image2.png" /></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2.m4a" /><Relationship Id="rId1" Type="http://schemas.microsoft.com/office/2007/relationships/media" Target="../media/media2.m4a" /><Relationship Id="rId4" Type="http://schemas.openxmlformats.org/officeDocument/2006/relationships/image" Target="../media/image2.pn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3.m4a" /><Relationship Id="rId1" Type="http://schemas.microsoft.com/office/2007/relationships/media" Target="../media/media3.m4a" /><Relationship Id="rId4" Type="http://schemas.openxmlformats.org/officeDocument/2006/relationships/image" Target="../media/image2.png" /></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4.m4a" /><Relationship Id="rId1" Type="http://schemas.microsoft.com/office/2007/relationships/media" Target="../media/media4.m4a" /><Relationship Id="rId4" Type="http://schemas.openxmlformats.org/officeDocument/2006/relationships/image" Target="../media/image2.png" /></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5.m4a" /><Relationship Id="rId1" Type="http://schemas.microsoft.com/office/2007/relationships/media" Target="../media/media5.m4a" /><Relationship Id="rId4" Type="http://schemas.openxmlformats.org/officeDocument/2006/relationships/image" Target="../media/image2.png" /></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6.m4a" /><Relationship Id="rId1" Type="http://schemas.microsoft.com/office/2007/relationships/media" Target="../media/media6.m4a" /><Relationship Id="rId4" Type="http://schemas.openxmlformats.org/officeDocument/2006/relationships/image" Target="../media/image2.png" /></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7.m4a" /><Relationship Id="rId1" Type="http://schemas.microsoft.com/office/2007/relationships/media" Target="../media/media7.m4a" /><Relationship Id="rId4" Type="http://schemas.openxmlformats.org/officeDocument/2006/relationships/image" Target="../media/image2.png" /></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8.m4a" /><Relationship Id="rId1" Type="http://schemas.microsoft.com/office/2007/relationships/media" Target="../media/media8.m4a" /><Relationship Id="rId4" Type="http://schemas.openxmlformats.org/officeDocument/2006/relationships/image" Target="../media/image2.png" /></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audio" Target="../media/media9.m4a" /><Relationship Id="rId1" Type="http://schemas.microsoft.com/office/2007/relationships/media" Target="../media/media9.m4a" /><Relationship Id="rId5" Type="http://schemas.openxmlformats.org/officeDocument/2006/relationships/image" Target="../media/image2.png" /><Relationship Id="rId4" Type="http://schemas.openxmlformats.org/officeDocument/2006/relationships/image" Target="../media/image3.jpe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D3C13-6354-6940-AC2A-B6A1E3FB5BBE}"/>
              </a:ext>
            </a:extLst>
          </p:cNvPr>
          <p:cNvSpPr>
            <a:spLocks noGrp="1"/>
          </p:cNvSpPr>
          <p:nvPr>
            <p:ph type="ctrTitle"/>
          </p:nvPr>
        </p:nvSpPr>
        <p:spPr/>
        <p:txBody>
          <a:bodyPr/>
          <a:lstStyle/>
          <a:p>
            <a:r>
              <a:rPr lang="en-GB"/>
              <a:t>ANDROID STUDIO 4.O</a:t>
            </a:r>
            <a:endParaRPr lang="en-US"/>
          </a:p>
        </p:txBody>
      </p:sp>
      <p:sp>
        <p:nvSpPr>
          <p:cNvPr id="3" name="Subtitle 2">
            <a:extLst>
              <a:ext uri="{FF2B5EF4-FFF2-40B4-BE49-F238E27FC236}">
                <a16:creationId xmlns:a16="http://schemas.microsoft.com/office/drawing/2014/main" id="{8100B4C1-D6E2-994F-9CDF-787524DB8D67}"/>
              </a:ext>
            </a:extLst>
          </p:cNvPr>
          <p:cNvSpPr>
            <a:spLocks noGrp="1"/>
          </p:cNvSpPr>
          <p:nvPr>
            <p:ph type="subTitle" idx="1"/>
          </p:nvPr>
        </p:nvSpPr>
        <p:spPr/>
        <p:txBody>
          <a:bodyPr/>
          <a:lstStyle/>
          <a:p>
            <a:r>
              <a:rPr lang="en-GB"/>
              <a:t>Presented by</a:t>
            </a:r>
          </a:p>
          <a:p>
            <a:r>
              <a:rPr lang="en-GB"/>
              <a:t>Nirmal george </a:t>
            </a:r>
          </a:p>
          <a:p>
            <a:r>
              <a:rPr lang="en-GB"/>
              <a:t>Cse</a:t>
            </a:r>
          </a:p>
          <a:p>
            <a:r>
              <a:rPr lang="en-GB"/>
              <a:t>Roll no : 30</a:t>
            </a:r>
          </a:p>
          <a:p>
            <a:endParaRPr lang="en-GB"/>
          </a:p>
          <a:p>
            <a:endParaRPr lang="en-GB"/>
          </a:p>
          <a:p>
            <a:endParaRPr lang="en-GB"/>
          </a:p>
          <a:p>
            <a:endParaRPr lang="en-US"/>
          </a:p>
        </p:txBody>
      </p:sp>
      <p:pic>
        <p:nvPicPr>
          <p:cNvPr id="4" name="Intro.m4a">
            <a:hlinkClick r:id="" action="ppaction://media"/>
            <a:extLst>
              <a:ext uri="{FF2B5EF4-FFF2-40B4-BE49-F238E27FC236}">
                <a16:creationId xmlns:a16="http://schemas.microsoft.com/office/drawing/2014/main" id="{C2DF8869-E5ED-274B-A6EE-83387E6E1A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09725" y="4023262"/>
            <a:ext cx="2008538" cy="2008538"/>
          </a:xfrm>
          <a:prstGeom prst="rect">
            <a:avLst/>
          </a:prstGeom>
        </p:spPr>
      </p:pic>
    </p:spTree>
    <p:extLst>
      <p:ext uri="{BB962C8B-B14F-4D97-AF65-F5344CB8AC3E}">
        <p14:creationId xmlns:p14="http://schemas.microsoft.com/office/powerpoint/2010/main" val="2035793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F5734-5AC3-544F-95B5-EFCF18CB9501}"/>
              </a:ext>
            </a:extLst>
          </p:cNvPr>
          <p:cNvSpPr>
            <a:spLocks noGrp="1"/>
          </p:cNvSpPr>
          <p:nvPr>
            <p:ph type="title"/>
          </p:nvPr>
        </p:nvSpPr>
        <p:spPr/>
        <p:txBody>
          <a:bodyPr/>
          <a:lstStyle/>
          <a:p>
            <a:r>
              <a:rPr lang="en-GB"/>
              <a:t>What is android studio? </a:t>
            </a:r>
            <a:endParaRPr lang="en-US"/>
          </a:p>
        </p:txBody>
      </p:sp>
      <p:sp>
        <p:nvSpPr>
          <p:cNvPr id="3" name="Content Placeholder 2">
            <a:extLst>
              <a:ext uri="{FF2B5EF4-FFF2-40B4-BE49-F238E27FC236}">
                <a16:creationId xmlns:a16="http://schemas.microsoft.com/office/drawing/2014/main" id="{313FA4DE-AC5C-7742-B543-C0F697553CBF}"/>
              </a:ext>
            </a:extLst>
          </p:cNvPr>
          <p:cNvSpPr>
            <a:spLocks noGrp="1"/>
          </p:cNvSpPr>
          <p:nvPr>
            <p:ph idx="1"/>
          </p:nvPr>
        </p:nvSpPr>
        <p:spPr>
          <a:xfrm>
            <a:off x="954623" y="1354529"/>
            <a:ext cx="11607244" cy="4037734"/>
          </a:xfrm>
        </p:spPr>
        <p:txBody>
          <a:bodyPr/>
          <a:lstStyle/>
          <a:p>
            <a:r>
              <a:rPr lang="en-US"/>
              <a:t>Android Studio is the official Integrated Development Environment (IDE) for Android app development, based on IntelliJIDEA. On top of IntelliJ’s powerful code editor and developer tools, Android Studio offers even more features that enhance your productivity when building Android apps</a:t>
            </a:r>
          </a:p>
        </p:txBody>
      </p:sp>
      <p:pic>
        <p:nvPicPr>
          <p:cNvPr id="4" name="Android studio.m4a">
            <a:hlinkClick r:id="" action="ppaction://media"/>
            <a:extLst>
              <a:ext uri="{FF2B5EF4-FFF2-40B4-BE49-F238E27FC236}">
                <a16:creationId xmlns:a16="http://schemas.microsoft.com/office/drawing/2014/main" id="{ACEF0B5C-A906-9348-8467-34DE8D301CD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441886" y="4174919"/>
            <a:ext cx="1652526" cy="1652526"/>
          </a:xfrm>
          <a:prstGeom prst="rect">
            <a:avLst/>
          </a:prstGeom>
        </p:spPr>
      </p:pic>
    </p:spTree>
    <p:extLst>
      <p:ext uri="{BB962C8B-B14F-4D97-AF65-F5344CB8AC3E}">
        <p14:creationId xmlns:p14="http://schemas.microsoft.com/office/powerpoint/2010/main" val="4276821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1F2B8-AD8D-6A4E-A882-811AB1AF0A3A}"/>
              </a:ext>
            </a:extLst>
          </p:cNvPr>
          <p:cNvSpPr>
            <a:spLocks noGrp="1"/>
          </p:cNvSpPr>
          <p:nvPr>
            <p:ph type="title"/>
          </p:nvPr>
        </p:nvSpPr>
        <p:spPr/>
        <p:txBody>
          <a:bodyPr/>
          <a:lstStyle/>
          <a:p>
            <a:r>
              <a:rPr lang="en-GB"/>
              <a:t>Features </a:t>
            </a:r>
            <a:endParaRPr lang="en-US"/>
          </a:p>
        </p:txBody>
      </p:sp>
      <p:sp>
        <p:nvSpPr>
          <p:cNvPr id="3" name="Content Placeholder 2">
            <a:extLst>
              <a:ext uri="{FF2B5EF4-FFF2-40B4-BE49-F238E27FC236}">
                <a16:creationId xmlns:a16="http://schemas.microsoft.com/office/drawing/2014/main" id="{D2FCD10B-D3E3-064B-8729-65B33074CA30}"/>
              </a:ext>
            </a:extLst>
          </p:cNvPr>
          <p:cNvSpPr>
            <a:spLocks noGrp="1"/>
          </p:cNvSpPr>
          <p:nvPr>
            <p:ph idx="1"/>
          </p:nvPr>
        </p:nvSpPr>
        <p:spPr>
          <a:xfrm>
            <a:off x="909472" y="2059626"/>
            <a:ext cx="9905998" cy="3124201"/>
          </a:xfrm>
        </p:spPr>
        <p:txBody>
          <a:bodyPr>
            <a:normAutofit fontScale="70000" lnSpcReduction="20000"/>
          </a:bodyPr>
          <a:lstStyle/>
          <a:p>
            <a:r>
              <a:rPr lang="en-US"/>
              <a:t>Gradle-based build support</a:t>
            </a:r>
            <a:endParaRPr lang="en-GB"/>
          </a:p>
          <a:p>
            <a:r>
              <a:rPr lang="en-US"/>
              <a:t>Android-specific refactoring and quick fixes</a:t>
            </a:r>
            <a:endParaRPr lang="en-GB"/>
          </a:p>
          <a:p>
            <a:r>
              <a:rPr lang="en-US"/>
              <a:t>Lint tools to catch performance, usability, version compatibility and other problems</a:t>
            </a:r>
            <a:endParaRPr lang="en-GB"/>
          </a:p>
          <a:p>
            <a:r>
              <a:rPr lang="en-US"/>
              <a:t>ProGuard integration and app-signing capabilities</a:t>
            </a:r>
            <a:endParaRPr lang="en-GB"/>
          </a:p>
          <a:p>
            <a:r>
              <a:rPr lang="en-US"/>
              <a:t>Template-based wizards to create common Android designs and components</a:t>
            </a:r>
            <a:endParaRPr lang="en-GB"/>
          </a:p>
          <a:p>
            <a:r>
              <a:rPr lang="en-US"/>
              <a:t>A rich layout editor that allows users to drag-and-drop UI components, option to preview layouts on multiple </a:t>
            </a:r>
            <a:r>
              <a:rPr lang="en-GB"/>
              <a:t>screen configuration </a:t>
            </a:r>
          </a:p>
          <a:p>
            <a:r>
              <a:rPr lang="en-GB"/>
              <a:t>s</a:t>
            </a:r>
            <a:r>
              <a:rPr lang="en-US"/>
              <a:t>upport for building Android Wear apps</a:t>
            </a:r>
            <a:endParaRPr lang="en-GB"/>
          </a:p>
          <a:p>
            <a:r>
              <a:rPr lang="en-US"/>
              <a:t>Built-in support for Google Cloud Platform, enabling integration with Firebase Cloud Messaging (Earlier 'Google Cloud Messaging') and Google App </a:t>
            </a:r>
            <a:r>
              <a:rPr lang="en-GB"/>
              <a:t>Engine</a:t>
            </a:r>
          </a:p>
          <a:p>
            <a:r>
              <a:rPr lang="en-US"/>
              <a:t>Android Virtual Device (Emulator) to run and debug apps in the Android studio.</a:t>
            </a:r>
          </a:p>
        </p:txBody>
      </p:sp>
      <p:pic>
        <p:nvPicPr>
          <p:cNvPr id="4" name="Features.m4a">
            <a:hlinkClick r:id="" action="ppaction://media"/>
            <a:extLst>
              <a:ext uri="{FF2B5EF4-FFF2-40B4-BE49-F238E27FC236}">
                <a16:creationId xmlns:a16="http://schemas.microsoft.com/office/drawing/2014/main" id="{9FB6F83E-9857-C94C-AC80-52290FBCB63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304191" y="678440"/>
            <a:ext cx="1767320" cy="1767320"/>
          </a:xfrm>
          <a:prstGeom prst="rect">
            <a:avLst/>
          </a:prstGeom>
        </p:spPr>
      </p:pic>
    </p:spTree>
    <p:extLst>
      <p:ext uri="{BB962C8B-B14F-4D97-AF65-F5344CB8AC3E}">
        <p14:creationId xmlns:p14="http://schemas.microsoft.com/office/powerpoint/2010/main" val="848025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C8AC-2ADA-9F4D-913B-E4827EC9DFF9}"/>
              </a:ext>
            </a:extLst>
          </p:cNvPr>
          <p:cNvSpPr>
            <a:spLocks noGrp="1"/>
          </p:cNvSpPr>
          <p:nvPr>
            <p:ph type="title"/>
          </p:nvPr>
        </p:nvSpPr>
        <p:spPr/>
        <p:txBody>
          <a:bodyPr/>
          <a:lstStyle/>
          <a:p>
            <a:r>
              <a:rPr lang="en-GB"/>
              <a:t>Design </a:t>
            </a:r>
            <a:endParaRPr lang="en-US"/>
          </a:p>
        </p:txBody>
      </p:sp>
      <p:sp>
        <p:nvSpPr>
          <p:cNvPr id="3" name="Content Placeholder 2">
            <a:extLst>
              <a:ext uri="{FF2B5EF4-FFF2-40B4-BE49-F238E27FC236}">
                <a16:creationId xmlns:a16="http://schemas.microsoft.com/office/drawing/2014/main" id="{62AAD042-6DC5-2F41-9E96-A91E700871AA}"/>
              </a:ext>
            </a:extLst>
          </p:cNvPr>
          <p:cNvSpPr>
            <a:spLocks noGrp="1"/>
          </p:cNvSpPr>
          <p:nvPr>
            <p:ph idx="1"/>
          </p:nvPr>
        </p:nvSpPr>
        <p:spPr/>
        <p:txBody>
          <a:bodyPr/>
          <a:lstStyle/>
          <a:p>
            <a:r>
              <a:rPr lang="en-US"/>
              <a:t> Motion View Animation editor for creating, editing, and custom previewing Motion Layout </a:t>
            </a:r>
            <a:r>
              <a:rPr lang="en-GB"/>
              <a:t>animations</a:t>
            </a:r>
          </a:p>
          <a:p>
            <a:r>
              <a:rPr lang="en-US"/>
              <a:t> Layout Inspector/3D Graph View for enhanced UI </a:t>
            </a:r>
            <a:r>
              <a:rPr lang="en-GB"/>
              <a:t>debugging</a:t>
            </a:r>
          </a:p>
          <a:p>
            <a:r>
              <a:rPr lang="en-US"/>
              <a:t> Layout Validation for multiple screen UI comparison</a:t>
            </a:r>
          </a:p>
        </p:txBody>
      </p:sp>
      <p:pic>
        <p:nvPicPr>
          <p:cNvPr id="4" name="Design.m4a">
            <a:hlinkClick r:id="" action="ppaction://media"/>
            <a:extLst>
              <a:ext uri="{FF2B5EF4-FFF2-40B4-BE49-F238E27FC236}">
                <a16:creationId xmlns:a16="http://schemas.microsoft.com/office/drawing/2014/main" id="{F7801F8C-3B15-2346-9DBB-A99053BE188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285633" y="1006185"/>
            <a:ext cx="2175535" cy="2175535"/>
          </a:xfrm>
          <a:prstGeom prst="rect">
            <a:avLst/>
          </a:prstGeom>
        </p:spPr>
      </p:pic>
    </p:spTree>
    <p:extLst>
      <p:ext uri="{BB962C8B-B14F-4D97-AF65-F5344CB8AC3E}">
        <p14:creationId xmlns:p14="http://schemas.microsoft.com/office/powerpoint/2010/main" val="9664226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99B0A-42AA-1746-91DA-0D2A774E8C3E}"/>
              </a:ext>
            </a:extLst>
          </p:cNvPr>
          <p:cNvSpPr>
            <a:spLocks noGrp="1"/>
          </p:cNvSpPr>
          <p:nvPr>
            <p:ph type="title"/>
          </p:nvPr>
        </p:nvSpPr>
        <p:spPr/>
        <p:txBody>
          <a:bodyPr/>
          <a:lstStyle/>
          <a:p>
            <a:r>
              <a:rPr lang="en-GB"/>
              <a:t>Develop</a:t>
            </a:r>
            <a:endParaRPr lang="en-US"/>
          </a:p>
        </p:txBody>
      </p:sp>
      <p:sp>
        <p:nvSpPr>
          <p:cNvPr id="3" name="Content Placeholder 2">
            <a:extLst>
              <a:ext uri="{FF2B5EF4-FFF2-40B4-BE49-F238E27FC236}">
                <a16:creationId xmlns:a16="http://schemas.microsoft.com/office/drawing/2014/main" id="{181D6986-427E-C84F-B54B-66FF4590EDEE}"/>
              </a:ext>
            </a:extLst>
          </p:cNvPr>
          <p:cNvSpPr>
            <a:spLocks noGrp="1"/>
          </p:cNvSpPr>
          <p:nvPr>
            <p:ph idx="1"/>
          </p:nvPr>
        </p:nvSpPr>
        <p:spPr>
          <a:xfrm>
            <a:off x="1005694" y="2212397"/>
            <a:ext cx="9905998" cy="3124201"/>
          </a:xfrm>
        </p:spPr>
        <p:txBody>
          <a:bodyPr/>
          <a:lstStyle/>
          <a:p>
            <a:r>
              <a:rPr lang="en-US"/>
              <a:t> R8 rules update for syntax highlighting, completion, and error </a:t>
            </a:r>
            <a:r>
              <a:rPr lang="en-GB"/>
              <a:t>checking</a:t>
            </a:r>
            <a:r>
              <a:rPr lang="en-US"/>
              <a:t> </a:t>
            </a:r>
            <a:endParaRPr lang="en-GB"/>
          </a:p>
          <a:p>
            <a:r>
              <a:rPr lang="en-US"/>
              <a:t>Android-specific templates for your Kotlin </a:t>
            </a:r>
            <a:r>
              <a:rPr lang="en-GB"/>
              <a:t>code</a:t>
            </a:r>
          </a:p>
          <a:p>
            <a:r>
              <a:rPr lang="en-US"/>
              <a:t> Clangd Support</a:t>
            </a:r>
          </a:p>
        </p:txBody>
      </p:sp>
      <p:pic>
        <p:nvPicPr>
          <p:cNvPr id="4" name="Develop.m4a">
            <a:hlinkClick r:id="" action="ppaction://media"/>
            <a:extLst>
              <a:ext uri="{FF2B5EF4-FFF2-40B4-BE49-F238E27FC236}">
                <a16:creationId xmlns:a16="http://schemas.microsoft.com/office/drawing/2014/main" id="{061BB06A-767B-FC46-A71B-1B1D3851FFE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flipV="1">
            <a:off x="443205" y="4343401"/>
            <a:ext cx="2216542" cy="2216542"/>
          </a:xfrm>
          <a:prstGeom prst="rect">
            <a:avLst/>
          </a:prstGeom>
        </p:spPr>
      </p:pic>
    </p:spTree>
    <p:extLst>
      <p:ext uri="{BB962C8B-B14F-4D97-AF65-F5344CB8AC3E}">
        <p14:creationId xmlns:p14="http://schemas.microsoft.com/office/powerpoint/2010/main" val="1180423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B68E33-A387-EF4C-B5DB-747F3786CCB5}"/>
              </a:ext>
            </a:extLst>
          </p:cNvPr>
          <p:cNvSpPr>
            <a:spLocks noGrp="1"/>
          </p:cNvSpPr>
          <p:nvPr>
            <p:ph type="title"/>
          </p:nvPr>
        </p:nvSpPr>
        <p:spPr/>
        <p:txBody>
          <a:bodyPr/>
          <a:lstStyle/>
          <a:p>
            <a:r>
              <a:rPr lang="en-GB"/>
              <a:t>Build</a:t>
            </a:r>
            <a:endParaRPr lang="en-US"/>
          </a:p>
        </p:txBody>
      </p:sp>
      <p:sp>
        <p:nvSpPr>
          <p:cNvPr id="3" name="Content Placeholder 2">
            <a:extLst>
              <a:ext uri="{FF2B5EF4-FFF2-40B4-BE49-F238E27FC236}">
                <a16:creationId xmlns:a16="http://schemas.microsoft.com/office/drawing/2014/main" id="{E7CD79C1-B7DA-1749-9C56-C8DA1879A538}"/>
              </a:ext>
            </a:extLst>
          </p:cNvPr>
          <p:cNvSpPr>
            <a:spLocks noGrp="1"/>
          </p:cNvSpPr>
          <p:nvPr>
            <p:ph idx="1"/>
          </p:nvPr>
        </p:nvSpPr>
        <p:spPr/>
        <p:txBody>
          <a:bodyPr/>
          <a:lstStyle/>
          <a:p>
            <a:r>
              <a:rPr lang="en-US"/>
              <a:t>Java 8 support update for using </a:t>
            </a:r>
            <a:r>
              <a:rPr lang="en-GB"/>
              <a:t>APIs</a:t>
            </a:r>
          </a:p>
          <a:p>
            <a:r>
              <a:rPr lang="en-US"/>
              <a:t>Dynamic Feature modules &amp; Data </a:t>
            </a:r>
            <a:r>
              <a:rPr lang="en-GB"/>
              <a:t>Binding</a:t>
            </a:r>
          </a:p>
          <a:p>
            <a:r>
              <a:rPr lang="en-US"/>
              <a:t>Kotlin DSL script files support</a:t>
            </a:r>
          </a:p>
        </p:txBody>
      </p:sp>
      <p:pic>
        <p:nvPicPr>
          <p:cNvPr id="4" name="Build.m4a">
            <a:hlinkClick r:id="" action="ppaction://media"/>
            <a:extLst>
              <a:ext uri="{FF2B5EF4-FFF2-40B4-BE49-F238E27FC236}">
                <a16:creationId xmlns:a16="http://schemas.microsoft.com/office/drawing/2014/main" id="{D367DF8B-BDE4-FC4A-8A12-0F9998483A6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flipH="1">
            <a:off x="6958198" y="875555"/>
            <a:ext cx="1962273" cy="1962273"/>
          </a:xfrm>
          <a:prstGeom prst="rect">
            <a:avLst/>
          </a:prstGeom>
        </p:spPr>
      </p:pic>
    </p:spTree>
    <p:extLst>
      <p:ext uri="{BB962C8B-B14F-4D97-AF65-F5344CB8AC3E}">
        <p14:creationId xmlns:p14="http://schemas.microsoft.com/office/powerpoint/2010/main" val="3775268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D0AF25-0042-514E-A6E8-F361557D1483}"/>
              </a:ext>
            </a:extLst>
          </p:cNvPr>
          <p:cNvSpPr>
            <a:spLocks noGrp="1"/>
          </p:cNvSpPr>
          <p:nvPr>
            <p:ph type="title"/>
          </p:nvPr>
        </p:nvSpPr>
        <p:spPr/>
        <p:txBody>
          <a:bodyPr/>
          <a:lstStyle/>
          <a:p>
            <a:r>
              <a:rPr lang="en-GB"/>
              <a:t>Advantages </a:t>
            </a:r>
            <a:endParaRPr lang="en-US"/>
          </a:p>
        </p:txBody>
      </p:sp>
      <p:sp>
        <p:nvSpPr>
          <p:cNvPr id="3" name="Content Placeholder 2">
            <a:extLst>
              <a:ext uri="{FF2B5EF4-FFF2-40B4-BE49-F238E27FC236}">
                <a16:creationId xmlns:a16="http://schemas.microsoft.com/office/drawing/2014/main" id="{2BDECA59-3CA0-D245-868A-681D2F748676}"/>
              </a:ext>
            </a:extLst>
          </p:cNvPr>
          <p:cNvSpPr>
            <a:spLocks noGrp="1"/>
          </p:cNvSpPr>
          <p:nvPr>
            <p:ph idx="1"/>
          </p:nvPr>
        </p:nvSpPr>
        <p:spPr>
          <a:xfrm>
            <a:off x="1141413" y="2666999"/>
            <a:ext cx="9905998" cy="3124201"/>
          </a:xfrm>
        </p:spPr>
        <p:txBody>
          <a:bodyPr/>
          <a:lstStyle/>
          <a:p>
            <a:r>
              <a:rPr lang="en-US"/>
              <a:t>Faster Deployment of Fresh Builds. </a:t>
            </a:r>
            <a:endParaRPr lang="en-GB"/>
          </a:p>
          <a:p>
            <a:r>
              <a:rPr lang="en-US"/>
              <a:t>Bringing incremental changes to an existing app code or resource is now easier and faster. </a:t>
            </a:r>
            <a:endParaRPr lang="en-GB"/>
          </a:p>
          <a:p>
            <a:r>
              <a:rPr lang="en-US"/>
              <a:t>More Accurate Programming. </a:t>
            </a:r>
            <a:endParaRPr lang="en-GB"/>
          </a:p>
          <a:p>
            <a:r>
              <a:rPr lang="en-US"/>
              <a:t>Faster Programming and Testing. </a:t>
            </a:r>
            <a:endParaRPr lang="en-GB"/>
          </a:p>
          <a:p>
            <a:r>
              <a:rPr lang="en-US"/>
              <a:t>Inclusive App Development.</a:t>
            </a:r>
            <a:endParaRPr lang="en-GB"/>
          </a:p>
          <a:p>
            <a:r>
              <a:rPr lang="en-US"/>
              <a:t>Better App Indexing.</a:t>
            </a:r>
          </a:p>
        </p:txBody>
      </p:sp>
      <p:pic>
        <p:nvPicPr>
          <p:cNvPr id="4" name="Advantages.m4a">
            <a:hlinkClick r:id="" action="ppaction://media"/>
            <a:extLst>
              <a:ext uri="{FF2B5EF4-FFF2-40B4-BE49-F238E27FC236}">
                <a16:creationId xmlns:a16="http://schemas.microsoft.com/office/drawing/2014/main" id="{6D7E4BC8-8247-0C4F-9F7C-434F4AB8F7C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77274" y="4098100"/>
            <a:ext cx="1693100" cy="1693100"/>
          </a:xfrm>
          <a:prstGeom prst="rect">
            <a:avLst/>
          </a:prstGeom>
        </p:spPr>
      </p:pic>
    </p:spTree>
    <p:extLst>
      <p:ext uri="{BB962C8B-B14F-4D97-AF65-F5344CB8AC3E}">
        <p14:creationId xmlns:p14="http://schemas.microsoft.com/office/powerpoint/2010/main" val="2832558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A7A08-5199-8640-9FC7-551FD7903AA6}"/>
              </a:ext>
            </a:extLst>
          </p:cNvPr>
          <p:cNvSpPr>
            <a:spLocks noGrp="1"/>
          </p:cNvSpPr>
          <p:nvPr>
            <p:ph type="title"/>
          </p:nvPr>
        </p:nvSpPr>
        <p:spPr/>
        <p:txBody>
          <a:bodyPr/>
          <a:lstStyle/>
          <a:p>
            <a:r>
              <a:rPr lang="en-GB"/>
              <a:t>Disadvantages</a:t>
            </a:r>
            <a:endParaRPr lang="en-US"/>
          </a:p>
        </p:txBody>
      </p:sp>
      <p:sp>
        <p:nvSpPr>
          <p:cNvPr id="3" name="Content Placeholder 2">
            <a:extLst>
              <a:ext uri="{FF2B5EF4-FFF2-40B4-BE49-F238E27FC236}">
                <a16:creationId xmlns:a16="http://schemas.microsoft.com/office/drawing/2014/main" id="{328418F6-DFE5-0E41-AE25-91836724AFA7}"/>
              </a:ext>
            </a:extLst>
          </p:cNvPr>
          <p:cNvSpPr>
            <a:spLocks noGrp="1"/>
          </p:cNvSpPr>
          <p:nvPr>
            <p:ph idx="1"/>
          </p:nvPr>
        </p:nvSpPr>
        <p:spPr>
          <a:xfrm>
            <a:off x="1141413" y="2666999"/>
            <a:ext cx="9905998" cy="3124201"/>
          </a:xfrm>
        </p:spPr>
        <p:txBody>
          <a:bodyPr/>
          <a:lstStyle/>
          <a:p>
            <a:r>
              <a:rPr lang="en-US"/>
              <a:t>Fragmentation. As we said, fragmentation may also be an Android drawback. </a:t>
            </a:r>
            <a:endParaRPr lang="en-GB"/>
          </a:p>
          <a:p>
            <a:r>
              <a:rPr lang="en-US"/>
              <a:t>Testing. Android versions and devices might vary.</a:t>
            </a:r>
            <a:endParaRPr lang="en-GB"/>
          </a:p>
          <a:p>
            <a:r>
              <a:rPr lang="en-US"/>
              <a:t>Costly. The more time the development and testing stage takes, the higher will be the Android app price.</a:t>
            </a:r>
          </a:p>
        </p:txBody>
      </p:sp>
      <p:pic>
        <p:nvPicPr>
          <p:cNvPr id="4" name="Disadvantages.m4a">
            <a:hlinkClick r:id="" action="ppaction://media"/>
            <a:extLst>
              <a:ext uri="{FF2B5EF4-FFF2-40B4-BE49-F238E27FC236}">
                <a16:creationId xmlns:a16="http://schemas.microsoft.com/office/drawing/2014/main" id="{F3C22F8E-9879-E54B-99D6-34AA33BA0F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flipH="1">
            <a:off x="6803074" y="708067"/>
            <a:ext cx="1806534" cy="1806534"/>
          </a:xfrm>
          <a:prstGeom prst="rect">
            <a:avLst/>
          </a:prstGeom>
        </p:spPr>
      </p:pic>
    </p:spTree>
    <p:extLst>
      <p:ext uri="{BB962C8B-B14F-4D97-AF65-F5344CB8AC3E}">
        <p14:creationId xmlns:p14="http://schemas.microsoft.com/office/powerpoint/2010/main" val="394444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DF0F1-E040-D948-82F7-B0BE2D08ECBE}"/>
              </a:ext>
            </a:extLst>
          </p:cNvPr>
          <p:cNvSpPr>
            <a:spLocks noGrp="1"/>
          </p:cNvSpPr>
          <p:nvPr>
            <p:ph type="title"/>
          </p:nvPr>
        </p:nvSpPr>
        <p:spPr/>
        <p:txBody>
          <a:bodyPr/>
          <a:lstStyle/>
          <a:p>
            <a:endParaRPr lang="en-US"/>
          </a:p>
        </p:txBody>
      </p:sp>
      <p:pic>
        <p:nvPicPr>
          <p:cNvPr id="4" name="Picture 4">
            <a:extLst>
              <a:ext uri="{FF2B5EF4-FFF2-40B4-BE49-F238E27FC236}">
                <a16:creationId xmlns:a16="http://schemas.microsoft.com/office/drawing/2014/main" id="{83F220DB-4E2A-EF43-AB09-96D71CFB1BEB}"/>
              </a:ext>
            </a:extLst>
          </p:cNvPr>
          <p:cNvPicPr>
            <a:picLocks noGrp="1" noChangeAspect="1"/>
          </p:cNvPicPr>
          <p:nvPr>
            <p:ph idx="1"/>
          </p:nvPr>
        </p:nvPicPr>
        <p:blipFill>
          <a:blip r:embed="rId4"/>
          <a:stretch>
            <a:fillRect/>
          </a:stretch>
        </p:blipFill>
        <p:spPr>
          <a:xfrm>
            <a:off x="3130958" y="1866900"/>
            <a:ext cx="5555806" cy="3124200"/>
          </a:xfrm>
        </p:spPr>
      </p:pic>
      <p:pic>
        <p:nvPicPr>
          <p:cNvPr id="3" name="Thankyou.m4a">
            <a:hlinkClick r:id="" action="ppaction://media"/>
            <a:extLst>
              <a:ext uri="{FF2B5EF4-FFF2-40B4-BE49-F238E27FC236}">
                <a16:creationId xmlns:a16="http://schemas.microsoft.com/office/drawing/2014/main" id="{7F7617C7-6E58-4A46-AD3C-1786EFA7AEC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91220" y="4343402"/>
            <a:ext cx="1680728" cy="1680728"/>
          </a:xfrm>
          <a:prstGeom prst="rect">
            <a:avLst/>
          </a:prstGeom>
        </p:spPr>
      </p:pic>
    </p:spTree>
    <p:extLst>
      <p:ext uri="{BB962C8B-B14F-4D97-AF65-F5344CB8AC3E}">
        <p14:creationId xmlns:p14="http://schemas.microsoft.com/office/powerpoint/2010/main" val="2642901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 /></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9</Slides>
  <Notes>0</Notes>
  <HiddenSlides>0</HiddenSlide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Mesh</vt:lpstr>
      <vt:lpstr>ANDROID STUDIO 4.O</vt:lpstr>
      <vt:lpstr>What is android studio? </vt:lpstr>
      <vt:lpstr>Features </vt:lpstr>
      <vt:lpstr>Design </vt:lpstr>
      <vt:lpstr>Develop</vt:lpstr>
      <vt:lpstr>Build</vt:lpstr>
      <vt:lpstr>Advantages </vt:lpstr>
      <vt:lpstr>Disadvantages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ANDROID STUDIO 4.O</dc:title>
  <dc:creator>919746830055</dc:creator>
  <cp:lastModifiedBy>919746830055</cp:lastModifiedBy>
  <cp:revision>4</cp:revision>
  <dcterms:created xsi:type="dcterms:W3CDTF">2020-10-11T14:55:08Z</dcterms:created>
  <dcterms:modified xsi:type="dcterms:W3CDTF">2020-10-12T07:28:00Z</dcterms:modified>
</cp:coreProperties>
</file>

<file path=docProps/thumbnail.jpeg>
</file>